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DB52-03AB-7B4B-A74F-EA5C648DBDDF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7095-EE11-D642-B630-DD4F5F80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DB52-03AB-7B4B-A74F-EA5C648DBDDF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7095-EE11-D642-B630-DD4F5F80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8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DB52-03AB-7B4B-A74F-EA5C648DBDDF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7095-EE11-D642-B630-DD4F5F80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5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DB52-03AB-7B4B-A74F-EA5C648DBDDF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7095-EE11-D642-B630-DD4F5F80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0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DB52-03AB-7B4B-A74F-EA5C648DBDDF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7095-EE11-D642-B630-DD4F5F80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5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DB52-03AB-7B4B-A74F-EA5C648DBDDF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7095-EE11-D642-B630-DD4F5F80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5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DB52-03AB-7B4B-A74F-EA5C648DBDDF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7095-EE11-D642-B630-DD4F5F80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DB52-03AB-7B4B-A74F-EA5C648DBDDF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7095-EE11-D642-B630-DD4F5F80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5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DB52-03AB-7B4B-A74F-EA5C648DBDDF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7095-EE11-D642-B630-DD4F5F80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4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DB52-03AB-7B4B-A74F-EA5C648DBDDF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7095-EE11-D642-B630-DD4F5F80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5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DB52-03AB-7B4B-A74F-EA5C648DBDDF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7095-EE11-D642-B630-DD4F5F80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8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3DB52-03AB-7B4B-A74F-EA5C648DBDDF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B7095-EE11-D642-B630-DD4F5F80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7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Women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into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Research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i="1" dirty="0" smtClean="0"/>
              <a:t>Successful Proposals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Lisa M. Collins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3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What makes a successful proposal?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good idea</a:t>
            </a:r>
          </a:p>
          <a:p>
            <a:r>
              <a:rPr lang="en-US" dirty="0" smtClean="0"/>
              <a:t>Clear hypotheses</a:t>
            </a:r>
          </a:p>
          <a:p>
            <a:r>
              <a:rPr lang="en-US" dirty="0" smtClean="0"/>
              <a:t>Pilot data</a:t>
            </a:r>
          </a:p>
          <a:p>
            <a:r>
              <a:rPr lang="en-US" dirty="0" smtClean="0"/>
              <a:t>Cutting edge, exciting approaches</a:t>
            </a:r>
          </a:p>
          <a:p>
            <a:r>
              <a:rPr lang="en-US" dirty="0" smtClean="0"/>
              <a:t>A fantastic team of collaborators</a:t>
            </a:r>
          </a:p>
          <a:p>
            <a:r>
              <a:rPr lang="en-US" dirty="0" smtClean="0"/>
              <a:t>Support from key stakeholders (in kind/financial)</a:t>
            </a:r>
          </a:p>
          <a:p>
            <a:r>
              <a:rPr lang="en-US" dirty="0" smtClean="0"/>
              <a:t>Impact that goes beyond run-of-the-mill dissemination</a:t>
            </a:r>
          </a:p>
          <a:p>
            <a:r>
              <a:rPr lang="en-US" dirty="0" smtClean="0"/>
              <a:t>Value for money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Paving the way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Having a great idea and writing the proposal is not enough</a:t>
            </a:r>
          </a:p>
          <a:p>
            <a:r>
              <a:rPr lang="en-US" dirty="0" smtClean="0"/>
              <a:t>Networking – talk about your proposal</a:t>
            </a:r>
          </a:p>
          <a:p>
            <a:r>
              <a:rPr lang="en-US" dirty="0" smtClean="0"/>
              <a:t>External review (brutally honest feedback)</a:t>
            </a:r>
          </a:p>
          <a:p>
            <a:r>
              <a:rPr lang="en-US" dirty="0" smtClean="0"/>
              <a:t>Reviews from academics outside your specific area of expertise (how does it read to a non-specialist?)</a:t>
            </a:r>
          </a:p>
          <a:p>
            <a:r>
              <a:rPr lang="en-US" dirty="0" smtClean="0"/>
              <a:t>Contact the funding body and talk about the proposal.  What advice can they provide?</a:t>
            </a:r>
          </a:p>
        </p:txBody>
      </p:sp>
    </p:spTree>
    <p:extLst>
      <p:ext uri="{BB962C8B-B14F-4D97-AF65-F5344CB8AC3E}">
        <p14:creationId xmlns:p14="http://schemas.microsoft.com/office/powerpoint/2010/main" val="1065662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Areas of strategic priority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funding bodies have designated areas that are considered to be strategic priorities or foci, which they wish to invest in.</a:t>
            </a:r>
          </a:p>
          <a:p>
            <a:r>
              <a:rPr lang="en-US" dirty="0" smtClean="0"/>
              <a:t>Don’t try to fit a square peg in a round hole.  If your idea does not fit in a strategic priority area, don’t try to make it sound like it does.  Instead, really </a:t>
            </a:r>
            <a:r>
              <a:rPr lang="en-US" dirty="0" err="1" smtClean="0"/>
              <a:t>emphasise</a:t>
            </a:r>
            <a:r>
              <a:rPr lang="en-US" dirty="0" smtClean="0"/>
              <a:t> the importance/exciting aspects of the question.</a:t>
            </a:r>
          </a:p>
          <a:p>
            <a:r>
              <a:rPr lang="en-US" dirty="0" smtClean="0"/>
              <a:t>If your proposal DOES fit into a priority area, you need to push this strongly through the proposal.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5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en-US" dirty="0" smtClean="0"/>
              <a:t>What is stopping women from pursuing writing research proposals?</a:t>
            </a:r>
          </a:p>
          <a:p>
            <a:pPr marL="514350" indent="-514350" algn="just">
              <a:buFont typeface="+mj-lt"/>
              <a:buAutoNum type="arabicParenR"/>
            </a:pPr>
            <a:endParaRPr lang="en-US" dirty="0" smtClean="0"/>
          </a:p>
          <a:p>
            <a:pPr marL="514350" indent="-514350" algn="just">
              <a:buFont typeface="+mj-lt"/>
              <a:buAutoNum type="arabicParenR"/>
            </a:pPr>
            <a:r>
              <a:rPr lang="en-US" dirty="0" smtClean="0"/>
              <a:t>How do women view writing research proposals as part of their role within the university?</a:t>
            </a:r>
          </a:p>
          <a:p>
            <a:pPr marL="514350" indent="-514350" algn="just">
              <a:buFont typeface="+mj-lt"/>
              <a:buAutoNum type="arabicParenR"/>
            </a:pPr>
            <a:endParaRPr lang="en-US" dirty="0" smtClean="0"/>
          </a:p>
          <a:p>
            <a:pPr marL="514350" indent="-514350" algn="just">
              <a:buFont typeface="+mj-lt"/>
              <a:buAutoNum type="arabicParenR"/>
            </a:pPr>
            <a:r>
              <a:rPr lang="en-US" dirty="0" smtClean="0"/>
              <a:t>Are women choosing other areas of university life to fill in their time, rather than writing proposals?</a:t>
            </a:r>
          </a:p>
        </p:txBody>
      </p:sp>
    </p:spTree>
    <p:extLst>
      <p:ext uri="{BB962C8B-B14F-4D97-AF65-F5344CB8AC3E}">
        <p14:creationId xmlns:p14="http://schemas.microsoft.com/office/powerpoint/2010/main" val="60986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/>
              <a:t>4)  What barriers are perceived/actual surrounding research funding/other forms of non-funded research/small grant research proposal writing?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r>
              <a:rPr lang="en-US" sz="2800" dirty="0" smtClean="0"/>
              <a:t>5)  What forms of writing research proposal support are required?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0744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275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Women into Research Successful Proposals</vt:lpstr>
      <vt:lpstr>What makes a successful proposal?</vt:lpstr>
      <vt:lpstr>Paving the way</vt:lpstr>
      <vt:lpstr>Areas of strategic priority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into Research Successful Proposals</dc:title>
  <dc:creator>Lisa</dc:creator>
  <cp:lastModifiedBy>Zowie Davy</cp:lastModifiedBy>
  <cp:revision>4</cp:revision>
  <dcterms:created xsi:type="dcterms:W3CDTF">2015-05-27T08:41:35Z</dcterms:created>
  <dcterms:modified xsi:type="dcterms:W3CDTF">2015-07-02T08:48:37Z</dcterms:modified>
</cp:coreProperties>
</file>