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DD547-6170-422F-8676-0D2ADE92F4BC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0F093-7BF3-4A86-9CDF-0F216F15A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Pilot/feasibility studies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Zowie Davy</a:t>
            </a:r>
          </a:p>
          <a:p>
            <a:r>
              <a:rPr lang="en-GB" dirty="0" smtClean="0"/>
              <a:t>zdavy@lincoln.ac.uk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98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Learning set/researching with no funds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Introduce some positives about doing pilot studies prior to embarking on a funding bid</a:t>
            </a:r>
          </a:p>
          <a:p>
            <a:endParaRPr lang="en-GB" dirty="0"/>
          </a:p>
          <a:p>
            <a:r>
              <a:rPr lang="en-GB" dirty="0" smtClean="0"/>
              <a:t>From the list I would like you to discuss what barriers/facilitator there are within the university that may enable you to succeed</a:t>
            </a:r>
          </a:p>
          <a:p>
            <a:endParaRPr lang="en-GB" dirty="0"/>
          </a:p>
          <a:p>
            <a:r>
              <a:rPr lang="en-GB" dirty="0" smtClean="0"/>
              <a:t>Discuss strategies that you will put in place to overcome barriers (if possible) to start the pilot/feasibility study</a:t>
            </a:r>
          </a:p>
          <a:p>
            <a:r>
              <a:rPr lang="en-GB" dirty="0" smtClean="0"/>
              <a:t>Discuss strategies that you will take advantage of to facilitate the pilot/feasibility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06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Benefits-larger study’s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Designing a research protocol</a:t>
            </a:r>
          </a:p>
          <a:p>
            <a:r>
              <a:rPr lang="en-GB" dirty="0" smtClean="0"/>
              <a:t>Testing whether the protocol is workable</a:t>
            </a:r>
          </a:p>
          <a:p>
            <a:r>
              <a:rPr lang="en-GB" dirty="0" smtClean="0"/>
              <a:t>Testing the adequacy of research instrument/analytical approach</a:t>
            </a:r>
          </a:p>
          <a:p>
            <a:r>
              <a:rPr lang="en-GB" dirty="0" smtClean="0"/>
              <a:t>Developing the research question(s) and research plan</a:t>
            </a:r>
          </a:p>
          <a:p>
            <a:r>
              <a:rPr lang="en-GB" dirty="0" smtClean="0"/>
              <a:t>Assessing recruitment/collection strategy approaches</a:t>
            </a:r>
          </a:p>
          <a:p>
            <a:r>
              <a:rPr lang="en-GB" dirty="0" smtClean="0"/>
              <a:t>Establishing whether the sampling/textual/etc. frame and technique are effective</a:t>
            </a:r>
          </a:p>
          <a:p>
            <a:r>
              <a:rPr lang="en-GB" dirty="0" smtClean="0"/>
              <a:t>Identifying logistical problems which might occur using proposed methods</a:t>
            </a:r>
          </a:p>
          <a:p>
            <a:r>
              <a:rPr lang="en-GB" dirty="0"/>
              <a:t>Determining what resources (finance/staff/etc.) are needed for a larger study</a:t>
            </a:r>
          </a:p>
          <a:p>
            <a:r>
              <a:rPr lang="en-GB" dirty="0" smtClean="0"/>
              <a:t>Clearer </a:t>
            </a:r>
            <a:r>
              <a:rPr lang="en-GB" dirty="0"/>
              <a:t>understanding of the feasibility of a (full-scale) study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89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Benefits-future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Convincing funding bodies that the research(</a:t>
            </a:r>
            <a:r>
              <a:rPr lang="en-GB" dirty="0" err="1" smtClean="0"/>
              <a:t>er</a:t>
            </a:r>
            <a:r>
              <a:rPr lang="en-GB" dirty="0" smtClean="0"/>
              <a:t>) (team) is competent and knowledgeable</a:t>
            </a:r>
          </a:p>
          <a:p>
            <a:endParaRPr lang="en-GB" dirty="0" smtClean="0"/>
          </a:p>
          <a:p>
            <a:r>
              <a:rPr lang="en-GB" dirty="0" smtClean="0"/>
              <a:t>Convincing funding bodies that a larger study is feasible and worth funding</a:t>
            </a:r>
          </a:p>
          <a:p>
            <a:endParaRPr lang="en-GB" dirty="0" smtClean="0"/>
          </a:p>
          <a:p>
            <a:r>
              <a:rPr lang="en-GB" dirty="0" smtClean="0"/>
              <a:t>Convincing other stakeholders that a larger study is worth supporting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74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Benefits-personal growth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Designing a research </a:t>
            </a:r>
            <a:r>
              <a:rPr lang="en-GB" dirty="0" smtClean="0"/>
              <a:t>protocol</a:t>
            </a:r>
          </a:p>
          <a:p>
            <a:r>
              <a:rPr lang="en-GB" dirty="0"/>
              <a:t>Developing the research question(s) and research </a:t>
            </a:r>
            <a:r>
              <a:rPr lang="en-GB" dirty="0" smtClean="0"/>
              <a:t>plan</a:t>
            </a:r>
          </a:p>
          <a:p>
            <a:r>
              <a:rPr lang="en-GB" dirty="0"/>
              <a:t>Determining what resources (finance/staff/etc.) are needed for a larger </a:t>
            </a:r>
            <a:r>
              <a:rPr lang="en-GB" dirty="0" smtClean="0"/>
              <a:t>study</a:t>
            </a:r>
          </a:p>
          <a:p>
            <a:r>
              <a:rPr lang="en-GB" dirty="0" smtClean="0"/>
              <a:t>Collecting data</a:t>
            </a:r>
          </a:p>
          <a:p>
            <a:r>
              <a:rPr lang="en-GB" dirty="0" smtClean="0"/>
              <a:t>Practising research skills</a:t>
            </a:r>
          </a:p>
          <a:p>
            <a:r>
              <a:rPr lang="en-GB" dirty="0" smtClean="0"/>
              <a:t>Being a lead research (usually the only one, unless managing RA on project)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83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Benefits-being research active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Perhaps:</a:t>
            </a:r>
          </a:p>
          <a:p>
            <a:r>
              <a:rPr lang="en-GB" dirty="0" smtClean="0"/>
              <a:t>Conference paper</a:t>
            </a:r>
          </a:p>
          <a:p>
            <a:r>
              <a:rPr lang="en-GB" dirty="0" smtClean="0"/>
              <a:t>Research bid</a:t>
            </a:r>
          </a:p>
          <a:p>
            <a:r>
              <a:rPr lang="en-GB" dirty="0" smtClean="0"/>
              <a:t>Publication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34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Barriers/facilitators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discussion about whether pilot studies in your areas are possible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are the barriers?</a:t>
            </a:r>
          </a:p>
          <a:p>
            <a:endParaRPr lang="en-GB" dirty="0"/>
          </a:p>
          <a:p>
            <a:r>
              <a:rPr lang="en-GB" dirty="0" smtClean="0"/>
              <a:t>What will </a:t>
            </a:r>
            <a:r>
              <a:rPr lang="en-GB" smtClean="0"/>
              <a:t>be facilitating?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629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</TotalTime>
  <Words>273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Integral</vt:lpstr>
      <vt:lpstr>Pilot/feasibility studies</vt:lpstr>
      <vt:lpstr>Action Learning set/researching with no funds</vt:lpstr>
      <vt:lpstr>Benefits-larger study’s success</vt:lpstr>
      <vt:lpstr>Benefits-future funding</vt:lpstr>
      <vt:lpstr>Benefits-personal growth</vt:lpstr>
      <vt:lpstr>Benefits-being research active</vt:lpstr>
      <vt:lpstr>Barriers/facilitators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Pilot/feasibility studies</dc:title>
  <dc:creator>Zowie Davy</dc:creator>
  <cp:lastModifiedBy>Zowie Davy</cp:lastModifiedBy>
  <cp:revision>4</cp:revision>
  <dcterms:created xsi:type="dcterms:W3CDTF">2015-04-27T09:50:22Z</dcterms:created>
  <dcterms:modified xsi:type="dcterms:W3CDTF">2015-04-27T10:26:02Z</dcterms:modified>
</cp:coreProperties>
</file>